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87" r:id="rId2"/>
    <p:sldId id="273" r:id="rId3"/>
    <p:sldId id="456" r:id="rId4"/>
    <p:sldId id="510" r:id="rId5"/>
    <p:sldId id="513" r:id="rId6"/>
    <p:sldId id="511" r:id="rId7"/>
    <p:sldId id="508" r:id="rId8"/>
    <p:sldId id="473" r:id="rId9"/>
    <p:sldId id="480" r:id="rId10"/>
    <p:sldId id="482" r:id="rId11"/>
    <p:sldId id="481" r:id="rId12"/>
    <p:sldId id="504" r:id="rId13"/>
    <p:sldId id="497" r:id="rId14"/>
    <p:sldId id="433" r:id="rId15"/>
    <p:sldId id="509" r:id="rId16"/>
    <p:sldId id="475" r:id="rId17"/>
    <p:sldId id="451" r:id="rId18"/>
    <p:sldId id="468" r:id="rId19"/>
    <p:sldId id="268" r:id="rId20"/>
    <p:sldId id="483" r:id="rId21"/>
    <p:sldId id="512" r:id="rId22"/>
    <p:sldId id="430" r:id="rId23"/>
    <p:sldId id="493" r:id="rId24"/>
    <p:sldId id="485" r:id="rId25"/>
    <p:sldId id="462" r:id="rId26"/>
    <p:sldId id="477" r:id="rId27"/>
    <p:sldId id="486" r:id="rId28"/>
    <p:sldId id="467" r:id="rId29"/>
    <p:sldId id="494" r:id="rId30"/>
    <p:sldId id="496" r:id="rId31"/>
    <p:sldId id="495" r:id="rId32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966"/>
  </p:normalViewPr>
  <p:slideViewPr>
    <p:cSldViewPr>
      <p:cViewPr varScale="1">
        <p:scale>
          <a:sx n="91" d="100"/>
          <a:sy n="91" d="100"/>
        </p:scale>
        <p:origin x="792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9/4/24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9/4/24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Generative AI is going to end up playing a big role, but 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55A-A934-6C46-E906-7923D8B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3970098" cy="1522413"/>
          </a:xfrm>
        </p:spPr>
        <p:txBody>
          <a:bodyPr/>
          <a:lstStyle/>
          <a:p>
            <a:r>
              <a:rPr lang="en-US" dirty="0"/>
              <a:t>Academic Misconduct (Cheating)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10F8-9206-D276-C324-B127B5B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13308" cy="5359400"/>
          </a:xfrm>
        </p:spPr>
        <p:txBody>
          <a:bodyPr/>
          <a:lstStyle/>
          <a:p>
            <a:r>
              <a:rPr lang="en-US" dirty="0"/>
              <a:t>Cheating is stealing from other students and we won’t tolerate it.</a:t>
            </a:r>
          </a:p>
          <a:p>
            <a:r>
              <a:rPr lang="en-US" dirty="0"/>
              <a:t>Zoom poll right now!</a:t>
            </a:r>
            <a:br>
              <a:rPr lang="en-US" dirty="0"/>
            </a:br>
            <a:endParaRPr lang="en-US" dirty="0"/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have already read and understood the syllabus and I know the rules of academic conduct in this course.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read the syllabus carefully tonight, learn the rules, and if I have any questions will ask on Piazza.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not check the syllabus, so I will risk breaking the rules – I know that not knowing the rules is not an excuse, so I could get into real trouble this way.</a:t>
            </a:r>
          </a:p>
        </p:txBody>
      </p:sp>
    </p:spTree>
    <p:extLst>
      <p:ext uri="{BB962C8B-B14F-4D97-AF65-F5344CB8AC3E}">
        <p14:creationId xmlns:p14="http://schemas.microsoft.com/office/powerpoint/2010/main" val="28947182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10134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Again, 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Foundation for SPD is How to Design Programs (aka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editions</a:t>
            </a:r>
          </a:p>
          <a:p>
            <a:pPr marL="266700" indent="0">
              <a:buNone/>
              <a:defRPr/>
            </a:pPr>
            <a:r>
              <a:rPr lang="en-US" sz="3200" dirty="0"/>
              <a:t>Matthias </a:t>
            </a:r>
            <a:r>
              <a:rPr lang="en-US" sz="3200" dirty="0" err="1"/>
              <a:t>Felleisen</a:t>
            </a:r>
            <a:r>
              <a:rPr lang="en-US" sz="3200" dirty="0"/>
              <a:t>, Robert Bruce </a:t>
            </a:r>
            <a:r>
              <a:rPr lang="en-US" sz="3200" dirty="0" err="1"/>
              <a:t>Findler</a:t>
            </a:r>
            <a:r>
              <a:rPr lang="en-US" sz="3200" dirty="0"/>
              <a:t>, Matthew Flatt, Shriram </a:t>
            </a:r>
            <a:r>
              <a:rPr lang="en-US" sz="3200" dirty="0" err="1"/>
              <a:t>Krishnamurthi</a:t>
            </a:r>
            <a:endParaRPr lang="en-US" sz="3200" dirty="0"/>
          </a:p>
          <a:p>
            <a:pPr marL="266700" indent="0">
              <a:buNone/>
              <a:defRPr/>
            </a:pP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Racket-</a:t>
            </a:r>
            <a:r>
              <a:rPr lang="en-US" sz="3200" dirty="0" err="1"/>
              <a:t>lang.org</a:t>
            </a: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Racket, </a:t>
            </a:r>
            <a:r>
              <a:rPr lang="en-US" sz="3200" dirty="0" err="1"/>
              <a:t>DrRacket</a:t>
            </a:r>
            <a:r>
              <a:rPr lang="en-US" sz="3200" dirty="0"/>
              <a:t>, and many embedded tools</a:t>
            </a:r>
          </a:p>
          <a:p>
            <a:pPr marL="266700" indent="0">
              <a:buNone/>
              <a:defRPr/>
            </a:pPr>
            <a:r>
              <a:rPr lang="en-US" sz="3200" dirty="0"/>
              <a:t>Above individuals plus many more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50+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(8 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Systematic Program Design (our extension of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099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Jessie Pan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B100-6D30-D39A-4F04-458AAED1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6" y="4068167"/>
            <a:ext cx="4671616" cy="46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98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50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1C962-5E17-F169-0B21-820BC3B9875F}"/>
              </a:ext>
            </a:extLst>
          </p:cNvPr>
          <p:cNvSpPr txBox="1"/>
          <p:nvPr/>
        </p:nvSpPr>
        <p:spPr>
          <a:xfrm>
            <a:off x="9925807" y="510516"/>
            <a:ext cx="5172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couple years ago</a:t>
            </a:r>
          </a:p>
        </p:txBody>
      </p: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217936</TotalTime>
  <Pages>0</Pages>
  <Words>2173</Words>
  <Characters>0</Characters>
  <Application>Microsoft Macintosh PowerPoint</Application>
  <PresentationFormat>Custom</PresentationFormat>
  <Lines>0</Lines>
  <Paragraphs>257</Paragraphs>
  <Slides>31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Academic Misconduct (Cheating)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Gregor Kiczales</cp:lastModifiedBy>
  <cp:revision>204</cp:revision>
  <cp:lastPrinted>2024-09-05T15:52:21Z</cp:lastPrinted>
  <dcterms:modified xsi:type="dcterms:W3CDTF">2024-09-05T15:52:45Z</dcterms:modified>
</cp:coreProperties>
</file>